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58" r:id="rId8"/>
    <p:sldId id="259" r:id="rId9"/>
    <p:sldId id="260" r:id="rId10"/>
    <p:sldId id="269" r:id="rId11"/>
    <p:sldId id="270" r:id="rId12"/>
    <p:sldId id="261" r:id="rId13"/>
    <p:sldId id="267" r:id="rId14"/>
    <p:sldId id="268" r:id="rId15"/>
    <p:sldId id="262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380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58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44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744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99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07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22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64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51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91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100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33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01A3CE-2ABA-4072-AEAD-EEF7510EC54E}" type="datetimeFigureOut">
              <a:rPr lang="en-US" smtClean="0"/>
              <a:t>7/9/2018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1AA5B-C6A2-4FBE-A968-2180E4E83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8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2755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System Images</a:t>
            </a:r>
            <a:endParaRPr lang="en-US" u="sng" dirty="0">
              <a:latin typeface="Algerian" pitchFamily="82" charset="0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64" y="1600200"/>
            <a:ext cx="3394472" cy="4525963"/>
          </a:xfrm>
        </p:spPr>
      </p:pic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264" y="1600200"/>
            <a:ext cx="3394472" cy="4525963"/>
          </a:xfrm>
        </p:spPr>
      </p:pic>
    </p:spTree>
    <p:extLst>
      <p:ext uri="{BB962C8B-B14F-4D97-AF65-F5344CB8AC3E}">
        <p14:creationId xmlns:p14="http://schemas.microsoft.com/office/powerpoint/2010/main" val="248833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Demo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Demo of system is provided </a:t>
            </a:r>
            <a:r>
              <a:rPr lang="en-US"/>
              <a:t>in link https://github.com/ritika2904/SMART-CLASSROOM/blob/master/demo.mp4</a:t>
            </a:r>
          </a:p>
        </p:txBody>
      </p:sp>
    </p:spTree>
    <p:extLst>
      <p:ext uri="{BB962C8B-B14F-4D97-AF65-F5344CB8AC3E}">
        <p14:creationId xmlns:p14="http://schemas.microsoft.com/office/powerpoint/2010/main" val="3644871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How it works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7200" y="1600200"/>
            <a:ext cx="8229600" cy="457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447800" y="2272145"/>
            <a:ext cx="17526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447800" y="4052454"/>
            <a:ext cx="17526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248400" y="4010890"/>
            <a:ext cx="17526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248400" y="2286000"/>
            <a:ext cx="17526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57200" y="2286000"/>
            <a:ext cx="1905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470323" y="4052454"/>
            <a:ext cx="1905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496300" y="2507672"/>
            <a:ext cx="1905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55468" y="4204854"/>
            <a:ext cx="1905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57200" y="3276600"/>
            <a:ext cx="38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U1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57200" y="5230090"/>
            <a:ext cx="38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u2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470323" y="3505200"/>
            <a:ext cx="216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u3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470323" y="5271654"/>
            <a:ext cx="216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u4</a:t>
            </a:r>
            <a:endParaRPr lang="en-US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457200" y="1905000"/>
            <a:ext cx="4114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0" idx="0"/>
          </p:cNvCxnSpPr>
          <p:nvPr/>
        </p:nvCxnSpPr>
        <p:spPr>
          <a:xfrm>
            <a:off x="4572000" y="1600200"/>
            <a:ext cx="0" cy="304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4572000" y="1905000"/>
            <a:ext cx="4114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295400" y="16002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 m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5257800" y="1600200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 m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6629400" y="1219200"/>
            <a:ext cx="196215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entrance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6629400" y="1219200"/>
            <a:ext cx="1600200" cy="381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6629400" y="12192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Entrance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905000" y="2507672"/>
            <a:ext cx="762000" cy="374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Seat 1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6629400" y="2743200"/>
            <a:ext cx="8001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Seat 3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1676400" y="4509654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Seat 2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629400" y="4509654"/>
            <a:ext cx="981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Seat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214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BUSINESS MODEL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5800" y="2438400"/>
            <a:ext cx="2819400" cy="2514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85800" y="2819400"/>
            <a:ext cx="281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Install and manage an on-premise </a:t>
            </a:r>
            <a:r>
              <a:rPr lang="en-US" dirty="0" err="1" smtClean="0">
                <a:solidFill>
                  <a:schemeClr val="bg1"/>
                </a:solidFill>
              </a:rPr>
              <a:t>IoT</a:t>
            </a:r>
            <a:r>
              <a:rPr lang="en-US" dirty="0" smtClean="0">
                <a:solidFill>
                  <a:schemeClr val="bg1"/>
                </a:solidFill>
              </a:rPr>
              <a:t>  platform  with hardware.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62600" y="2438400"/>
            <a:ext cx="3124200" cy="2362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562600" y="2819400"/>
            <a:ext cx="3048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Develop an app and web interface so that the management can know about the working of the system.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99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9308"/>
            <a:ext cx="8229600" cy="1143000"/>
          </a:xfrm>
        </p:spPr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MARKET</a:t>
            </a:r>
            <a:endParaRPr lang="en-US" u="sng" dirty="0">
              <a:latin typeface="Algerian" pitchFamily="82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990600"/>
            <a:ext cx="8368006" cy="4861558"/>
          </a:xfrm>
        </p:spPr>
      </p:pic>
      <p:sp>
        <p:nvSpPr>
          <p:cNvPr id="5" name="TextBox 4"/>
          <p:cNvSpPr txBox="1"/>
          <p:nvPr/>
        </p:nvSpPr>
        <p:spPr>
          <a:xfrm>
            <a:off x="152400" y="5334000"/>
            <a:ext cx="8686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only </a:t>
            </a:r>
            <a:r>
              <a:rPr lang="en-US" dirty="0" err="1" smtClean="0"/>
              <a:t>Enginnering</a:t>
            </a:r>
            <a:r>
              <a:rPr lang="en-US" dirty="0" smtClean="0"/>
              <a:t> colleges are considered, </a:t>
            </a:r>
          </a:p>
          <a:p>
            <a:r>
              <a:rPr lang="en-US" dirty="0" smtClean="0"/>
              <a:t>Then there are more than 4200 institutions  as  seen from the above data. Every institution have at least 20 classrooms which in total leads to 84000 classrooms.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14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Our Team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Shailender</a:t>
            </a:r>
            <a:r>
              <a:rPr lang="en-US" dirty="0" smtClean="0"/>
              <a:t> </a:t>
            </a:r>
            <a:r>
              <a:rPr lang="en-US" dirty="0" err="1" smtClean="0"/>
              <a:t>Pandey</a:t>
            </a:r>
            <a:endParaRPr lang="en-US" dirty="0" smtClean="0"/>
          </a:p>
          <a:p>
            <a:r>
              <a:rPr lang="en-US" dirty="0" err="1" smtClean="0"/>
              <a:t>Ritika</a:t>
            </a:r>
            <a:r>
              <a:rPr lang="en-US" dirty="0" smtClean="0"/>
              <a:t> </a:t>
            </a:r>
            <a:r>
              <a:rPr lang="en-US" dirty="0" err="1" smtClean="0"/>
              <a:t>Chauhan</a:t>
            </a:r>
            <a:endParaRPr lang="en-US" dirty="0" smtClean="0"/>
          </a:p>
          <a:p>
            <a:r>
              <a:rPr lang="en-US" dirty="0" err="1" smtClean="0"/>
              <a:t>Akash</a:t>
            </a:r>
            <a:r>
              <a:rPr lang="en-US" dirty="0" smtClean="0"/>
              <a:t> </a:t>
            </a:r>
            <a:r>
              <a:rPr lang="en-US" dirty="0" err="1" smtClean="0"/>
              <a:t>Agarwal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82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PROBLEM 1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981200"/>
            <a:ext cx="7239000" cy="4144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In 2018, we are still switching on and off the lights, fan, air conditioner manually in a  classroom. Most of the time  </a:t>
            </a:r>
            <a:r>
              <a:rPr lang="en-US" dirty="0"/>
              <a:t>s</a:t>
            </a:r>
            <a:r>
              <a:rPr lang="en-US" dirty="0" smtClean="0"/>
              <a:t>tudents enter and leaves the room without turning off the devices, which significantly leads to a huge wastage of electricity.</a:t>
            </a:r>
          </a:p>
        </p:txBody>
      </p:sp>
    </p:spTree>
    <p:extLst>
      <p:ext uri="{BB962C8B-B14F-4D97-AF65-F5344CB8AC3E}">
        <p14:creationId xmlns:p14="http://schemas.microsoft.com/office/powerpoint/2010/main" val="371434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PROBLEM 2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People have a habit of switching ON all the switches at a public place, even if his desired interest is confined.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024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>
                <a:latin typeface="Algerian" pitchFamily="82" charset="0"/>
              </a:rPr>
              <a:t>APPROACH TOWARDS THE SOLUTION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two methods by which we can significantly cut down the power losses in a class room:-</a:t>
            </a:r>
          </a:p>
          <a:p>
            <a:pPr marL="0" indent="0">
              <a:buNone/>
            </a:pPr>
            <a:r>
              <a:rPr lang="en-US" dirty="0" smtClean="0">
                <a:sym typeface="Wingdings" pitchFamily="2" charset="2"/>
              </a:rPr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461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APPROACH 1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>
                <a:sym typeface="Wingdings" pitchFamily="2" charset="2"/>
              </a:rPr>
              <a:t>By deploying a person at every classroom where we have to monitor and manage the unnecessary </a:t>
            </a:r>
            <a:r>
              <a:rPr lang="en-US" dirty="0" smtClean="0">
                <a:sym typeface="Wingdings" pitchFamily="2" charset="2"/>
              </a:rPr>
              <a:t>usage of electricity.</a:t>
            </a:r>
          </a:p>
          <a:p>
            <a:pPr marL="0" indent="0">
              <a:buNone/>
            </a:pPr>
            <a:r>
              <a:rPr lang="en-US" dirty="0" smtClean="0">
                <a:sym typeface="Wingdings" pitchFamily="2" charset="2"/>
              </a:rPr>
              <a:t>This approach seems a bit tedious as it requires more man power and continuous monitoring by a person, which results in higher cost.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363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APPROACH 2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Making use of Internet Of Things, </a:t>
            </a:r>
            <a:r>
              <a:rPr lang="en-US" dirty="0" err="1" smtClean="0"/>
              <a:t>i.e</a:t>
            </a:r>
            <a:r>
              <a:rPr lang="en-US" dirty="0" smtClean="0"/>
              <a:t>, making use of Sensors and other electronic devices to </a:t>
            </a:r>
            <a:r>
              <a:rPr lang="en-US" dirty="0" err="1" smtClean="0"/>
              <a:t>contiousoly</a:t>
            </a:r>
            <a:r>
              <a:rPr lang="en-US" dirty="0" smtClean="0"/>
              <a:t> monitor the presence of a person and taking necessary actions.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126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SOLUTION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It is strongly believed that humans can make mistake, but machines cannot. They do whatever humans assign them to do. Thus our solution is based on approach 2.</a:t>
            </a:r>
          </a:p>
          <a:p>
            <a:r>
              <a:rPr lang="en-US" dirty="0"/>
              <a:t>W</a:t>
            </a:r>
            <a:r>
              <a:rPr lang="en-US" dirty="0" smtClean="0"/>
              <a:t>e have come up with a system which monitors the presence of a person in a particular area of a classroom. If a person is present in that area the light/fan gets automatically turned on. As soon as the person leaves the light/fan gets turned off.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995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FEW PLAYERS IN THE GAME…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August Smart Locks</a:t>
            </a:r>
          </a:p>
          <a:p>
            <a:r>
              <a:rPr lang="en-US" dirty="0" smtClean="0"/>
              <a:t>Notion</a:t>
            </a:r>
          </a:p>
          <a:p>
            <a:r>
              <a:rPr lang="en-US" dirty="0" smtClean="0"/>
              <a:t>Canary</a:t>
            </a:r>
          </a:p>
          <a:p>
            <a:r>
              <a:rPr lang="en-US" dirty="0" smtClean="0"/>
              <a:t>Home Seer</a:t>
            </a:r>
          </a:p>
          <a:p>
            <a:r>
              <a:rPr lang="en-US" dirty="0" smtClean="0"/>
              <a:t>Savant</a:t>
            </a:r>
          </a:p>
          <a:p>
            <a:r>
              <a:rPr lang="en-US" dirty="0" smtClean="0"/>
              <a:t>Wink</a:t>
            </a:r>
          </a:p>
        </p:txBody>
      </p:sp>
    </p:spTree>
    <p:extLst>
      <p:ext uri="{BB962C8B-B14F-4D97-AF65-F5344CB8AC3E}">
        <p14:creationId xmlns:p14="http://schemas.microsoft.com/office/powerpoint/2010/main" val="253376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>
                <a:latin typeface="Algerian" pitchFamily="82" charset="0"/>
              </a:rPr>
              <a:t>What’s Innovative</a:t>
            </a:r>
            <a:endParaRPr lang="en-US" u="sng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systems available in the market are costlier to install and overall maintenance cost is quite higher.</a:t>
            </a:r>
          </a:p>
          <a:p>
            <a:r>
              <a:rPr lang="en-US" dirty="0" smtClean="0"/>
              <a:t>The system developed by our team is of low cost and can be implemented with much accuracy as compared to other high cost methods.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40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431</Words>
  <Application>Microsoft Office PowerPoint</Application>
  <PresentationFormat>On-screen Show (4:3)</PresentationFormat>
  <Paragraphs>51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PROBLEM 1</vt:lpstr>
      <vt:lpstr>PROBLEM 2</vt:lpstr>
      <vt:lpstr>APPROACH TOWARDS THE SOLUTION</vt:lpstr>
      <vt:lpstr>APPROACH 1</vt:lpstr>
      <vt:lpstr>APPROACH 2</vt:lpstr>
      <vt:lpstr>SOLUTION</vt:lpstr>
      <vt:lpstr>FEW PLAYERS IN THE GAME…</vt:lpstr>
      <vt:lpstr>What’s Innovative</vt:lpstr>
      <vt:lpstr>System Images</vt:lpstr>
      <vt:lpstr>Demo</vt:lpstr>
      <vt:lpstr>How it works</vt:lpstr>
      <vt:lpstr>BUSINESS MODEL</vt:lpstr>
      <vt:lpstr>MARKET</vt:lpstr>
      <vt:lpstr>Our Team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CLASSROOM</dc:title>
  <dc:creator>pc</dc:creator>
  <cp:lastModifiedBy>pc</cp:lastModifiedBy>
  <cp:revision>16</cp:revision>
  <dcterms:created xsi:type="dcterms:W3CDTF">2018-07-08T04:44:04Z</dcterms:created>
  <dcterms:modified xsi:type="dcterms:W3CDTF">2018-07-09T11:36:21Z</dcterms:modified>
</cp:coreProperties>
</file>

<file path=docProps/thumbnail.jpeg>
</file>